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61" r:id="rId6"/>
    <p:sldId id="319" r:id="rId7"/>
    <p:sldId id="310" r:id="rId8"/>
    <p:sldId id="273" r:id="rId9"/>
    <p:sldId id="33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389" r:id="rId51"/>
    <p:sldId id="348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01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4" y="16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D3EA6-7411-6FE1-D245-D5A0BCD4A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B2190D-4411-8D94-80CE-B4DE009BF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96D38-4FB1-3BD7-A08F-A6745EBA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EC0BD6-F57E-1D8D-0489-BF174CAD9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DCFA42-8430-461B-0CC2-E6B699E8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51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A7D09-9069-AE1B-2267-B48A20F0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B09A68-D241-A3F4-7812-4F066BB1B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32D3FC-3055-6427-F6A2-9825F1C11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CEC429-8B22-1A45-7A46-07FB1BB0A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323CF1-5035-5A16-0BEC-74F8C5CD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224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CF9D3C-75EF-27BF-316E-D1DF91D6D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BD252D-15FB-C8E8-B43E-BC8550872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8E8ADC-C829-EA5D-EC72-7569CB18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61AAF4-1855-F3F9-79EE-CCA38A4D7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B431E7-5EC0-EFAE-10ED-6491F456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36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8A45A-1802-BA0D-1489-76F34C63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E9B2CC-FEC0-F3E1-AC07-FF373AFC2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BB02F1-65EC-1FD5-BE76-C6630AD60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68C7A4-240D-3306-58E5-B248C8650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4D60D-6AE3-5C0F-77C8-48F96D8B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458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EBB99-62E2-9B5F-AEC1-ECBFA1B0D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D65539-7764-F2BA-1673-C1DA8AAA4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31ADC-35CC-65C2-5637-167BBCAE6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D04D6F-ABE7-56FC-A2DE-565533E17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B6BACD-BBF7-ABED-7A85-EC39F0073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3304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6012A8-AB57-255E-8497-2790B804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415775-2E68-01ED-F042-8F8E7FF34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9F078F-50A5-A174-9DE5-2488C334E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6E5CF8-7CD1-83F7-2113-0FE808D2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2024-12-15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17D69-F151-6344-9766-718BFBB1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127E60-DE23-960D-5341-7614DC08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731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048C0-BDC0-B84B-FC26-704B851D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55AF59-7DBA-7118-12D0-AE77F3811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71DD19-6830-EDE4-5D88-E57657004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64F7C9-2323-3DEC-09CC-219FABCB1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7F56A0-F1FB-F9B0-EB0E-D366AE0DA7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58C100-1440-71F2-C7DA-FDEA1198A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2024-12-15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792B40-4573-BF9D-FE85-C9942A9F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6F3600-4DF1-D3DA-11D3-7254156D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5762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05CD8-90DE-7914-336E-68656982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4C7132-E083-E6CE-81CE-03C2DCEC6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2024-12-15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1DD397-DECE-FD12-41D8-098596A5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A31042-5899-4322-C778-88E206C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71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2723A3-E0B6-F3B2-3D7D-09416B1FD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2024-12-15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F8D62B-B9E8-00B9-85EC-B1AF9654D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181402-DB8D-9568-1228-C1949F1FD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140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C93E2-CF88-54B6-E7A1-F4143A7C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EDD941-EC79-A332-B225-D387486B9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E91E3E-32A4-0EF6-3F22-BDB3FD25A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8C0DB7-24B6-75C6-B7FC-A3BE8FA05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2024-12-15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01D2A-CE56-CCD8-8181-C9AA144E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B85C3D-596E-7679-E42B-E6EDCB2A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407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CF993-B282-F76B-D7B9-63B76148C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8C6FF5-E3F5-3573-2FAD-8F32A448D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A19654-0E99-C516-D51F-5F92E5AAD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41E8CA-2654-1B8C-82AD-4EF20036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2024-12-15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A8466-FCCA-F394-592A-1F0C4B029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BFC4C3-8C52-2D0F-EB36-4981279E4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512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6CFDFB-C414-017A-E54B-0B9D22923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41C726-3E41-6CB3-BBA9-4A530D2A8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B5B0B8-5F72-CDCC-3E36-6CE8DC76C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6CA56-0E4A-49FB-A67D-0D41CD53BAA9}" type="datetimeFigureOut">
              <a:rPr lang="ko-KR" altLang="en-US" smtClean="0"/>
              <a:t>2024-12-15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793F21-2AB8-3616-DDAF-2708A2B8F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2DD16D-8D92-4AFC-3A95-0A4EEF733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066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B972821-76F6-61A0-CACC-C62E5C112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0823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앱 프로그래밍</a:t>
            </a:r>
            <a:r>
              <a:rPr lang="en-US" altLang="ko-KR" dirty="0"/>
              <a:t>(1)</a:t>
            </a:r>
            <a:r>
              <a:rPr lang="ko-KR" altLang="en-US" dirty="0"/>
              <a:t> 과제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2700" b="1" dirty="0"/>
              <a:t>평가기준 자체 점수 </a:t>
            </a:r>
            <a:r>
              <a:rPr lang="en-US" altLang="ko-KR" sz="2700" b="1" dirty="0"/>
              <a:t>: 100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76A24F07-7330-39E7-D579-A0080F60B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Android Studio Report </a:t>
            </a:r>
            <a:r>
              <a:rPr lang="ko-KR" altLang="en-US" dirty="0"/>
              <a:t>기말고사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소프트웨어융합과</a:t>
            </a:r>
            <a:r>
              <a:rPr lang="en-US" altLang="ko-KR" dirty="0"/>
              <a:t>_</a:t>
            </a:r>
            <a:r>
              <a:rPr lang="ko-KR" altLang="en-US" dirty="0"/>
              <a:t>코딩전공</a:t>
            </a:r>
            <a:endParaRPr lang="en-US" altLang="ko-KR" dirty="0"/>
          </a:p>
          <a:p>
            <a:r>
              <a:rPr lang="en-US" altLang="ko-KR" dirty="0"/>
              <a:t>2301111_</a:t>
            </a:r>
            <a:r>
              <a:rPr lang="ko-KR" altLang="en-US" dirty="0"/>
              <a:t>김진용</a:t>
            </a:r>
          </a:p>
        </p:txBody>
      </p:sp>
    </p:spTree>
    <p:extLst>
      <p:ext uri="{BB962C8B-B14F-4D97-AF65-F5344CB8AC3E}">
        <p14:creationId xmlns:p14="http://schemas.microsoft.com/office/powerpoint/2010/main" val="2879048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4119F-2551-FC80-5996-DCBECB2DD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9D93D1-6009-D7EC-F3D9-37096BCEA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685739"/>
            <a:ext cx="11921925" cy="532453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onOptionsItemSelected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@NonNull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item.getItemId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getBaseContext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item.setChecked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onPlanetSelected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planet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34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77C1E-32D9-4C4C-0E61-9780DB7E2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DA68FA-E879-CC2E-D960-E5DE62630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584775"/>
            <a:ext cx="11921925" cy="600164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com.example.finalterm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android.widget.ArrayAdapter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android.widget.Toast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androidx.annotation.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NonNull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androidx.annotation.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Nullable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androidx.fragment.app.ListFragment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SimpleList1_Fragment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ListFragment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OnPlanetSelectedListener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callback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interface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OnPlanetSelectedListener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onPlanetSelected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planet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onAttach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@NonNull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.onAttach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instanceof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OnPlanetSelectedListener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callback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OnPlanetSelectedListener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79EF9-966C-F2F6-AA1D-337F5BB384C4}"/>
              </a:ext>
            </a:extLst>
          </p:cNvPr>
          <p:cNvSpPr txBox="1"/>
          <p:nvPr/>
        </p:nvSpPr>
        <p:spPr>
          <a:xfrm>
            <a:off x="0" y="0"/>
            <a:ext cx="3917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SimpleList1_Fragment.java</a:t>
            </a:r>
          </a:p>
          <a:p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17200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60DC-CC92-E406-FE54-83E3FA5DD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DBBA38-C8A1-DD4F-5261-9FCA5A30C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347184"/>
            <a:ext cx="11921925" cy="600164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throw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ClassCastException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context.toString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+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must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implement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OnPlanetSelectedListener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onActivityCreated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(@Nullable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.onActivityCreated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[]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getResources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getStringArray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R.array.member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&lt;&gt;(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requireActivity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android.R.layout.simple_list_item_1,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setListAdapter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getListView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setOnItemClickListener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-&gt;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selectedItem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];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selectedItem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Toast.LENGTH_SHORT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callback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!=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callback.onPlanetSelected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selectedItem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16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E6CEC-978B-AE34-A543-38325FE31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9F7124-A4FF-ACF7-8D82-EA4ABA864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461664"/>
            <a:ext cx="11921925" cy="624786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com.example.finalterm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name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getName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getAge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getJob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3CA06-5AFB-2B9A-8119-B56ECB0DC5A3}"/>
              </a:ext>
            </a:extLst>
          </p:cNvPr>
          <p:cNvSpPr txBox="1"/>
          <p:nvPr/>
        </p:nvSpPr>
        <p:spPr>
          <a:xfrm>
            <a:off x="0" y="0"/>
            <a:ext cx="3917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Member.java</a:t>
            </a:r>
          </a:p>
          <a:p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4829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3EA5E-D4E6-61B1-EE0C-38B78454B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5A52D7-E5EE-C269-D7D6-EE1036EE6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445412"/>
            <a:ext cx="11921925" cy="803296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:gravity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:padding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="10dp"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회원 명단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="20dp"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member_list_view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:dividerHeight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="#00FDFE"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back_button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="#0000FE"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되돌아가기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="#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ffffff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D2B80-B43B-8993-4309-9FCACC29C39F}"/>
              </a:ext>
            </a:extLst>
          </p:cNvPr>
          <p:cNvSpPr txBox="1"/>
          <p:nvPr/>
        </p:nvSpPr>
        <p:spPr>
          <a:xfrm>
            <a:off x="0" y="0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Activity_simple_list2.xml</a:t>
            </a:r>
          </a:p>
        </p:txBody>
      </p:sp>
    </p:spTree>
    <p:extLst>
      <p:ext uri="{BB962C8B-B14F-4D97-AF65-F5344CB8AC3E}">
        <p14:creationId xmlns:p14="http://schemas.microsoft.com/office/powerpoint/2010/main" val="3274350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B1251-368A-3053-6AFC-D44A91BE3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204BB1-AE44-7E80-EB72-C4B24AEFC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338554"/>
            <a:ext cx="11921925" cy="951029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tv_detail_number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:layout_marginTop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="16dp"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="20sp"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tv_detail_name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:layout_marginTop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="8dp"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="24sp"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tv_detail_job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:layout_marginTop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="4dp"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="18sp"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back_button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="#0000FE"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돌아가기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="#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ffffff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DAF64-9723-BEA8-0B60-C288ED728295}"/>
              </a:ext>
            </a:extLst>
          </p:cNvPr>
          <p:cNvSpPr txBox="1"/>
          <p:nvPr/>
        </p:nvSpPr>
        <p:spPr>
          <a:xfrm>
            <a:off x="0" y="0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Activity_simple_list2_fragment.xml</a:t>
            </a:r>
          </a:p>
        </p:txBody>
      </p:sp>
    </p:spTree>
    <p:extLst>
      <p:ext uri="{BB962C8B-B14F-4D97-AF65-F5344CB8AC3E}">
        <p14:creationId xmlns:p14="http://schemas.microsoft.com/office/powerpoint/2010/main" val="3355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5AFC5-243A-8531-C520-CA725EDCD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91BFE0-0C79-AB11-5933-C7605B600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559355"/>
            <a:ext cx="11921925" cy="600164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horizontal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:padding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="8dp"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="#00FDFE"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image_profile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="50dp"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="50dp"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:layout_marginRight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="8dp"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:src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drawable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/lee1"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tv_name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="18sp"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="#000000"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AD502-379E-BAA4-3AF8-588BB8D542DC}"/>
              </a:ext>
            </a:extLst>
          </p:cNvPr>
          <p:cNvSpPr txBox="1"/>
          <p:nvPr/>
        </p:nvSpPr>
        <p:spPr>
          <a:xfrm>
            <a:off x="0" y="0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Activity_list_item2.xml</a:t>
            </a:r>
          </a:p>
        </p:txBody>
      </p:sp>
    </p:spTree>
    <p:extLst>
      <p:ext uri="{BB962C8B-B14F-4D97-AF65-F5344CB8AC3E}">
        <p14:creationId xmlns:p14="http://schemas.microsoft.com/office/powerpoint/2010/main" val="1983132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7CE00-303E-F2B0-6A0D-6BC2CE46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B87E27-C254-FC12-2DBE-EEFDBA51E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559355"/>
            <a:ext cx="11921925" cy="600164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horizontal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tv_age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="8"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="16sp"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="#FF0000"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tv_job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="2"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:gravity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end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="16sp"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="#0000FF"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155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92176-B2AB-687E-B9E2-6E983EA05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2BC6A9-E742-7371-B43F-D3D3C1EB9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654604"/>
            <a:ext cx="11921925" cy="600164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com.example.finalterm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android.widget.ListView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androidx.annotation.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NonNull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androidx.appcompat.app.AppCompatActivity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java.util.ArrayList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java.util.Calendar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java.util.List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SimpleList2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(R.layout.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activity_simple_list2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7F364-2A53-E0D7-28B3-747AE625DACB}"/>
              </a:ext>
            </a:extLst>
          </p:cNvPr>
          <p:cNvSpPr txBox="1"/>
          <p:nvPr/>
        </p:nvSpPr>
        <p:spPr>
          <a:xfrm>
            <a:off x="0" y="0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SimpleList2.java</a:t>
            </a:r>
          </a:p>
        </p:txBody>
      </p:sp>
    </p:spTree>
    <p:extLst>
      <p:ext uri="{BB962C8B-B14F-4D97-AF65-F5344CB8AC3E}">
        <p14:creationId xmlns:p14="http://schemas.microsoft.com/office/powerpoint/2010/main" val="2472667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AEF2C-6313-B04E-7F96-BB85BA5D2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03C063-DD99-4643-AB7E-01C2DA603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181957"/>
            <a:ext cx="11921925" cy="649408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[]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getResources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getStringArray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R.array.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[]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births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getResources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getStringArray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R.array.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birth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[]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jobs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getResources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getStringArray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R.array.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currentYear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Calendar.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getInstance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Calendar.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YEAR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&lt;&gt;();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&lt;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++)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currentYear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-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Integer.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parseInt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births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]);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memberList.add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],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jobs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]));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member_list_view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CustomAdapter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CustomAdapter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listView.setAdapter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listView.setOnItemClickListener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-&gt;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selectedMember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memberList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.get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(SimpleList2.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SimpleList2DetailActivity.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intent.putExtra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+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intent.putExtra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selectedMember.getName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intent.putExtra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selectedMember.getAge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intent.putExtra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selectedMember.getJob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back_button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433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41A05B-880F-42B3-AC7F-32C527F9E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461665"/>
            <a:ext cx="11921925" cy="575542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="http://schemas.android.com/apk/res-auto"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="http://schemas.android.com/tools"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MainActivity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="10dp"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/simple1"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Simple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List1(LISTFRAGMENT)"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/simple2"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="SIMPLE LIST2(LISTVIEW)"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EFFD1-20E3-6588-0F3A-896D50E72057}"/>
              </a:ext>
            </a:extLst>
          </p:cNvPr>
          <p:cNvSpPr txBox="1"/>
          <p:nvPr/>
        </p:nvSpPr>
        <p:spPr>
          <a:xfrm>
            <a:off x="0" y="0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Activity_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r>
              <a:rPr lang="en-US" altLang="ko-KR" sz="1600" b="1" dirty="0"/>
              <a:t>.xml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659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F309E-BE44-6174-0175-DBFB67093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102B5A-B79B-5139-24D4-84E574906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58846"/>
            <a:ext cx="11921925" cy="674030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button.setOnClickListener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View.OnClickListener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(SimpleList2.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MainActivity.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onCreateOptionsMenu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getMenuInflater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inflater.inflate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R.menu.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onOptionsItemSelected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@NonNull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item.getItemId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getBaseContext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item.setChecked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087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70A33-6949-23FA-8927-F8CF81028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021487-68FE-A502-2D20-20331D03E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371030"/>
            <a:ext cx="11921925" cy="649408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com.example.finalterm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android.graphics.Color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android.text.Spannable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android.text.SpannableString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android.text.style.ForegroundColorSpan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android.widget.TextView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androidx.annotation.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NonNull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androidx.appcompat.app.AppCompatActivity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SimpleList2DetailActivity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(R.layout.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activity_simple_list2_fragment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tvNumber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tv_detail_number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tv_detail_name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tv_detail_job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3AFA9-BCC0-799D-594F-93BBFDE6D165}"/>
              </a:ext>
            </a:extLst>
          </p:cNvPr>
          <p:cNvSpPr txBox="1"/>
          <p:nvPr/>
        </p:nvSpPr>
        <p:spPr>
          <a:xfrm>
            <a:off x="0" y="32476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SimpleList2DetailActivity.java</a:t>
            </a:r>
          </a:p>
        </p:txBody>
      </p:sp>
    </p:spTree>
    <p:extLst>
      <p:ext uri="{BB962C8B-B14F-4D97-AF65-F5344CB8AC3E}">
        <p14:creationId xmlns:p14="http://schemas.microsoft.com/office/powerpoint/2010/main" val="2121319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3D13A-A1C8-4FA3-DB3C-AF61DAF03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7DEF77-2FAE-5958-BE21-705724120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181957"/>
            <a:ext cx="11921925" cy="649408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getIntExtra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-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getStringExtra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getIntExtra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-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getStringExtra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fullText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+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("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+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)"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SpannableString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spannableName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SpannableString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fullText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ageStart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fullText.indexOf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valueOf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)); 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ageEnd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ageStart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valueOf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spannableName.setSpan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ForegroundColorSpan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ageStart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ageEnd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Spannable.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SPAN_EXCLUSIVE_EXCLUSIVE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tvNumber.setText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+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tvName.setText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spannableName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tvJob.setText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back_button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setOnClickListener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-&gt;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finish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onCreateOptionsMenu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getMenuInflater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inflater.inflate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R.menu.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64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EF343-C94D-B1FD-2BC5-B498BC75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FC7E60-AE59-BCB1-D07A-073C66618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97184"/>
            <a:ext cx="11921925" cy="353943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onOptionsItemSelected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@NonNull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item.getItemId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getBaseContext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item.setChecked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081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4CA69-ADE4-74FA-885F-346D90E55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BD9E93-07A7-E996-AA65-50DEB03ED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371030"/>
            <a:ext cx="11921925" cy="649408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com.example.finalterm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Member2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final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final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final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final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imageResId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imageResId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name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imageResId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imageResId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getName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getAge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getJob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getImageResId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imageResId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12403-8174-1512-795A-659161930AA4}"/>
              </a:ext>
            </a:extLst>
          </p:cNvPr>
          <p:cNvSpPr txBox="1"/>
          <p:nvPr/>
        </p:nvSpPr>
        <p:spPr>
          <a:xfrm>
            <a:off x="0" y="32476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Member2.java</a:t>
            </a:r>
          </a:p>
        </p:txBody>
      </p:sp>
    </p:spTree>
    <p:extLst>
      <p:ext uri="{BB962C8B-B14F-4D97-AF65-F5344CB8AC3E}">
        <p14:creationId xmlns:p14="http://schemas.microsoft.com/office/powerpoint/2010/main" val="346537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47AAC-7A36-4821-346D-BA12AD2D7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79DB05-C143-A713-A01A-7C9868B36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418655"/>
            <a:ext cx="11921925" cy="674030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com.example.finalterm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android.view.LayoutInflater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android.view.ViewGroup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android.widget.BaseAdapter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android.widget.TextView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java.util.List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CustomAdapter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BaseAdapter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CustomAdapter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getCount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Object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getItem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.get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long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getItemId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0780A-FF25-BECE-E192-FF3763974AF1}"/>
              </a:ext>
            </a:extLst>
          </p:cNvPr>
          <p:cNvSpPr txBox="1"/>
          <p:nvPr/>
        </p:nvSpPr>
        <p:spPr>
          <a:xfrm>
            <a:off x="0" y="32476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CustomAdapter.java</a:t>
            </a:r>
          </a:p>
        </p:txBody>
      </p:sp>
    </p:spTree>
    <p:extLst>
      <p:ext uri="{BB962C8B-B14F-4D97-AF65-F5344CB8AC3E}">
        <p14:creationId xmlns:p14="http://schemas.microsoft.com/office/powerpoint/2010/main" val="1652840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BB850-5047-5616-E7D1-D5691A376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03EEA4-6DD3-AF06-75E8-298E4A0D9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115461"/>
            <a:ext cx="11921925" cy="483209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getView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ViewGroup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LayoutInflater.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from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R.layout.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activity_list_item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convertView.findViewById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tv_name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convertView.findViewById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tv_age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convertView.findViewById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tv_job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.get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endParaRPr lang="en-US" altLang="ko-KR" sz="1600" dirty="0">
              <a:solidFill>
                <a:srgbClr val="BCBEC4"/>
              </a:solidFill>
              <a:latin typeface="Arial Unicode MS" panose="020B0604020202020204" pitchFamily="50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tvName.setText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member.getName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tvAge.setText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"("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member.getAge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+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)"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tvJob.setText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member.getJob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35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962CD-8D6C-C5FA-ECFF-4FE7FAB7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C53F62-2EBE-3D60-510B-91978121C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578436"/>
            <a:ext cx="11921925" cy="600164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horizontal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:padding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="8dp"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="#00FDFE"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image_profile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="50dp"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="50dp"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:layout_marginRight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="8dp"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:src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drawable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/lee1"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tv_name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="18sp"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="#000000"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775ED-87AF-8810-CCE1-21E4EF789A10}"/>
              </a:ext>
            </a:extLst>
          </p:cNvPr>
          <p:cNvSpPr txBox="1"/>
          <p:nvPr/>
        </p:nvSpPr>
        <p:spPr>
          <a:xfrm>
            <a:off x="0" y="32476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Activity_list_item2.xml</a:t>
            </a:r>
          </a:p>
        </p:txBody>
      </p:sp>
    </p:spTree>
    <p:extLst>
      <p:ext uri="{BB962C8B-B14F-4D97-AF65-F5344CB8AC3E}">
        <p14:creationId xmlns:p14="http://schemas.microsoft.com/office/powerpoint/2010/main" val="4749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108AC-E355-1AA4-5D4E-59017BF8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236D1A-2FAD-BBD8-9C26-AC85A63C5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283161"/>
            <a:ext cx="11921925" cy="600164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horizontal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tv_age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="8"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="16sp"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="#FF0000"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tv_job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="2"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:gravity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end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="16sp"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="#0000FF"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599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24F76-542E-1165-8947-34590B2F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6199E0-BD61-481E-2E19-9095917E4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555874"/>
            <a:ext cx="11921925" cy="550920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="375dp"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="500dp"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:padding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="16dp"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image_profile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:layout_marginBottom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="8dp"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:src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drawable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myimage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BAF73-94B0-7B07-9757-5A10C25163DD}"/>
              </a:ext>
            </a:extLst>
          </p:cNvPr>
          <p:cNvSpPr txBox="1"/>
          <p:nvPr/>
        </p:nvSpPr>
        <p:spPr>
          <a:xfrm>
            <a:off x="0" y="32476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Dialog_member_detail.xml</a:t>
            </a:r>
          </a:p>
        </p:txBody>
      </p:sp>
    </p:spTree>
    <p:extLst>
      <p:ext uri="{BB962C8B-B14F-4D97-AF65-F5344CB8AC3E}">
        <p14:creationId xmlns:p14="http://schemas.microsoft.com/office/powerpoint/2010/main" val="946325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35F27-68E4-F6BD-F74D-FF97E0B32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CF142E2-8B54-13EC-A6C9-9FCEA7555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158144"/>
            <a:ext cx="11921925" cy="156966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/simple3"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="CUSTOM LIST(CUSTOMLISTVIEW)"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rgbClr val="D5B778"/>
              </a:solidFill>
              <a:effectLst/>
              <a:latin typeface="Arial Unicode MS" panose="020B0604020202020204" pitchFamily="50" charset="-127"/>
              <a:ea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636382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84CF2-9D92-38E3-4A8E-1FEA7182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822F60-A900-61DE-0E2F-43CD1CD2A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181957"/>
            <a:ext cx="11921925" cy="649408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horizontal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:layout_gravity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:gravity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tv_name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:layout_gravity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="20sp"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:textStyle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bold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:layout_marginEnd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="8dp"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tv_age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="(20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)"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="18sp"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="#FF0000"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:gravity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80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8430E-676F-A4F1-0BB2-7B05CB228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84266A-517B-A2B5-92FC-0AF5B0527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394542"/>
            <a:ext cx="11921925" cy="507831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tv_job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:layout_gravity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:layout_marginTop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="8dp"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대학생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="16sp"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="#0000FF"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btn_close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:layout_marginTop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="16dp"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="16sp"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2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FCE19-B717-64C2-DB65-333E72B17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FFEBE4-3F0C-E2D9-C243-6BDB3E48B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371030"/>
            <a:ext cx="11921925" cy="698652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com.example.finalterm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android.widget.ListView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androidx.annotation.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NonNull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androidx.appcompat.app.AppCompatActivity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java.util.ArrayList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java.util.Calendar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java.util.List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customList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(R.layout.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activity_simple_list2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back_button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button.setOnClickListener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View.OnClickListener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customList.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MainActivity.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07FAE-9D0E-88A3-F0D7-C60DC3837BC8}"/>
              </a:ext>
            </a:extLst>
          </p:cNvPr>
          <p:cNvSpPr txBox="1"/>
          <p:nvPr/>
        </p:nvSpPr>
        <p:spPr>
          <a:xfrm>
            <a:off x="0" y="32476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customList.java</a:t>
            </a:r>
          </a:p>
        </p:txBody>
      </p:sp>
    </p:spTree>
    <p:extLst>
      <p:ext uri="{BB962C8B-B14F-4D97-AF65-F5344CB8AC3E}">
        <p14:creationId xmlns:p14="http://schemas.microsoft.com/office/powerpoint/2010/main" val="1252338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05E60-9B3D-E34E-AEC6-E8B932654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35966E-E83D-D309-8733-DF2F412CC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181957"/>
            <a:ext cx="11921925" cy="649408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[]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getResources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getStringArray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R.array.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[]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jobs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getResources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getStringArray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R.array.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[]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birthYears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getResources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getStringArray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R.array.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birth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[]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imageResIds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{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R.drawable.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myimage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R.drawable.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lee1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R.drawable.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lee2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R.drawable.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name2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R.drawable.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name5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R.drawable.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name6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R.drawable.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lee1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R.drawable.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lee2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R.drawable.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name2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R.drawable.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name5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currentYear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Calendar.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getInstance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Calendar.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YEAR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&lt;Member2&gt;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&lt;&gt;();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minLength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Math.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Math.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names.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jobs.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Math.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birthYears.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imageResIds.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&lt;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minLength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++)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currentYear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-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Integer.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parseInt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birthYears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]);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members.add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Member2(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],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jobs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],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imageResIds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]));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member_list_view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CustomArrayAdapter2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CustomArrayAdapter2(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listView.setAdapter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listView.setOnItemClickListener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-&gt;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Member2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selectedMember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.get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MemberDetailDialogFragment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MemberDetailDialogFragment.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newInstance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722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E6D6B-F500-0338-03A8-59F45B12E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7FE225-8702-8CEF-46C8-3E6B82860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-64264"/>
            <a:ext cx="11921925" cy="698652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selectedMember.getName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selectedMember.getAge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selectedMember.getJob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selectedMember.getImageResId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dialog.show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getSupportFragmentManager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MemberDetailDialog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onCreateOptionsMenu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getMenuInflater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inflater.inflate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R.menu.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onOptionsItemSelected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@NonNull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item.getItemId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getBaseContext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item.setChecked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235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D86BF-BBFC-9AF8-D31F-125B5F357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198BD-BC98-C36E-EEA3-17C5E2050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371030"/>
            <a:ext cx="11921925" cy="624786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com.example.finalterm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android.graphics.Typeface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android.view.LayoutInflater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android.view.ViewGroup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android.widget.ArrayAdapter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android.widget.ImageView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android.widget.TextView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java.util.List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CustomArrayAdapter2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&lt;Member2&gt;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final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final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&lt;Member2&gt;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CustomArrayAdapter2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&lt;Member2&gt;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R.layout.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activity_list_item2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getView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ViewGroup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LayoutInflater.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from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(R.layout.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activity_list_item2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3C0E8-D10E-F1A0-D49C-22F676F92521}"/>
              </a:ext>
            </a:extLst>
          </p:cNvPr>
          <p:cNvSpPr txBox="1"/>
          <p:nvPr/>
        </p:nvSpPr>
        <p:spPr>
          <a:xfrm>
            <a:off x="0" y="32476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CustomArrayAdapter2.java</a:t>
            </a:r>
          </a:p>
        </p:txBody>
      </p:sp>
    </p:spTree>
    <p:extLst>
      <p:ext uri="{BB962C8B-B14F-4D97-AF65-F5344CB8AC3E}">
        <p14:creationId xmlns:p14="http://schemas.microsoft.com/office/powerpoint/2010/main" val="4132316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91EC-079B-B364-E762-2F23931C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1695D7-F47B-2B60-42AD-73CAC18D1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352871"/>
            <a:ext cx="11921925" cy="409342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Member2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.get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imageProfile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convertView.findViewById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image_profile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convertView.findViewById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tv_name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convertView.findViewById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tv_age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convertView.findViewById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tv_job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imageProfile.setImageResource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member.getImageResId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tvName.setText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member.getName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tvAge.setText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"("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member.getAge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+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)"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tvJob.setText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member.getJob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convertView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512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385A6-5871-BAC4-D45D-A38D8CD5C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5B767A-AF87-90B1-EE4D-65AE6F520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508963"/>
            <a:ext cx="11921925" cy="698652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com.example.finalterm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android.util.Log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android.view.LayoutInflater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android.view.ViewGroup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android.view.WindowManager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android.widget.ImageView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android.widget.TextView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androidx.annotation.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NonNull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androidx.annotation.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Nullable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androidx.fragment.app.DialogFragment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MemberDetailDialogFragment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DialogFragment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static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final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ARG_NAME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static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final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ARG_AGE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static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final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ARG_JOB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static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final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ARG_IMAGE_RES_ID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image_res_id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static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MemberDetailDialogFragment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newInstance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imageResId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MemberDetailDialogFragment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fragment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MemberDetailDialogFragment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args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args.putString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ARG_NAME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args.putInt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ARG_AGE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args.putString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ARG_JOB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args.putInt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ARG_IMAGE_RES_ID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imageResId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fragment.setArguments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args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fragment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A6294-9CCA-D4BA-8C56-FFECFDF5B546}"/>
              </a:ext>
            </a:extLst>
          </p:cNvPr>
          <p:cNvSpPr txBox="1"/>
          <p:nvPr/>
        </p:nvSpPr>
        <p:spPr>
          <a:xfrm>
            <a:off x="0" y="32476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MemberDetailDialogFragment.java</a:t>
            </a:r>
          </a:p>
        </p:txBody>
      </p:sp>
    </p:spTree>
    <p:extLst>
      <p:ext uri="{BB962C8B-B14F-4D97-AF65-F5344CB8AC3E}">
        <p14:creationId xmlns:p14="http://schemas.microsoft.com/office/powerpoint/2010/main" val="1940332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3E48-C76E-CFD1-ABE0-4334669B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8EBAA3-A112-738D-0544-BF9387F47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325129"/>
            <a:ext cx="11921925" cy="600164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@Nullable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@NonNull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LayoutInflater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@Nullable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ViewGroup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container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@Nullable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inflater.inflate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R.layout.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dialog_member_detail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container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getArguments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ARG_NAME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getArguments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ARG_AGE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getArguments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ARG_JOB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imageResId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getArguments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ARG_IMAGE_RES_ID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image_profile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tv_name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tv_age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tv_job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btnClose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btn_close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imageView.setImageResource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imageResId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tvName.setText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tvAge.setText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"("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+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)"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tvJob.setText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btnClose.setOnClickListener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-&gt;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Log.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"DEBUG"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Close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clicked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dismiss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 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466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E4ECA-0206-328F-444A-6158DAD36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9C5E49-2D9B-4F10-EC66-4AE1141EA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1267567"/>
            <a:ext cx="11921925" cy="335476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onStart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.onStart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getDialog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!=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&amp;&amp;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getDialog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getWindow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!=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WindowManager.LayoutParams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getDialog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getWindow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getAttributes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params.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getResources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getDisplayMetrics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widthPixels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*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0.8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 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params.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WindowManager.LayoutParams.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 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getDialog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getWindow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setAttributes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322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1A6C6-83F9-865D-3107-FE800912F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70CAD9-DE3E-84F2-58A0-29B3CDC47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637014"/>
            <a:ext cx="11921925" cy="575542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com.example.finalterm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androidx.annotation.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NonNull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androidx.appcompat.app.AppCompatActivity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MainActivity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R.layout.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activity_main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Report1_button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simple1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Report2_button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simple2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Report3_button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simple3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35EB94-933F-7E03-5586-1E69386D5481}"/>
              </a:ext>
            </a:extLst>
          </p:cNvPr>
          <p:cNvSpPr txBox="1"/>
          <p:nvPr/>
        </p:nvSpPr>
        <p:spPr>
          <a:xfrm>
            <a:off x="0" y="91433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MainActivity.java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48994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356F9-3A79-ACC1-0280-E551DCC56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7209C7-0B04-F6A7-4313-B391A9DA0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428178"/>
            <a:ext cx="11921925" cy="600164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com.example.finalterm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androidx.activity.EdgeToEdge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androidx.appcompat.app.AppCompatActivity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androidx.core.graphics.Insets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androidx.core.view.ViewCompat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androidx.core.view.WindowInsetsCompat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list_item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EdgeToEdge.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(R.layout.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activity_list_item2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ViewCompat.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setOnApplyWindowInsetsListener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),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insets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-&gt;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Insets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systemBars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insets.getInsets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WindowInsetsCompat.Type.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systemBars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v.setPadding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systemBars.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left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systemBars.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systemBars.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systemBars.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bottom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insets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44414F-C00F-8F44-A2AC-CB7B5A8F06A9}"/>
              </a:ext>
            </a:extLst>
          </p:cNvPr>
          <p:cNvSpPr txBox="1"/>
          <p:nvPr/>
        </p:nvSpPr>
        <p:spPr>
          <a:xfrm>
            <a:off x="0" y="32476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List_item.java</a:t>
            </a:r>
          </a:p>
        </p:txBody>
      </p:sp>
    </p:spTree>
    <p:extLst>
      <p:ext uri="{BB962C8B-B14F-4D97-AF65-F5344CB8AC3E}">
        <p14:creationId xmlns:p14="http://schemas.microsoft.com/office/powerpoint/2010/main" val="1111114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C3621-EA05-C0BA-9DA6-E4BB0664D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276DE2-2020-67B0-CF73-3682BDB1F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593198"/>
            <a:ext cx="11921925" cy="378565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com.example.finalterm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android.preference.PreferenceActivity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androidx.annotation.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Nullable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@Nullable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addPreferencesFromResource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R.xml.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3365C-0F4E-A732-9DFB-4BD2C922B357}"/>
              </a:ext>
            </a:extLst>
          </p:cNvPr>
          <p:cNvSpPr txBox="1"/>
          <p:nvPr/>
        </p:nvSpPr>
        <p:spPr>
          <a:xfrm>
            <a:off x="0" y="32476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Preference.java</a:t>
            </a:r>
          </a:p>
        </p:txBody>
      </p:sp>
    </p:spTree>
    <p:extLst>
      <p:ext uri="{BB962C8B-B14F-4D97-AF65-F5344CB8AC3E}">
        <p14:creationId xmlns:p14="http://schemas.microsoft.com/office/powerpoint/2010/main" val="3148097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96CDF-DBAB-BD8E-0189-9334BB6A5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B4C5F4-28C0-E200-1307-4EE1997FA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465086"/>
            <a:ext cx="11921925" cy="230832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group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:checkableBehavior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single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:checkable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Setting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group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F3E38-BA3B-E27B-49AD-2F650DDBCCF6}"/>
              </a:ext>
            </a:extLst>
          </p:cNvPr>
          <p:cNvSpPr txBox="1"/>
          <p:nvPr/>
        </p:nvSpPr>
        <p:spPr>
          <a:xfrm>
            <a:off x="0" y="0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Menu.xml</a:t>
            </a:r>
          </a:p>
        </p:txBody>
      </p:sp>
    </p:spTree>
    <p:extLst>
      <p:ext uri="{BB962C8B-B14F-4D97-AF65-F5344CB8AC3E}">
        <p14:creationId xmlns:p14="http://schemas.microsoft.com/office/powerpoint/2010/main" val="1539263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C85B9-2B2E-E1FB-978A-B1F2800CB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5EB98E-8223-B84F-EEEF-DE32E385B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430946"/>
            <a:ext cx="11921925" cy="624786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resources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member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KimJinYong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김정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구승모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오동우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한민국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유재은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윤지수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유혜연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박재성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서경진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손영수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이미영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birth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2004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1969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1973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1983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1965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1992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1984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C9116-1A25-7E1B-C429-65E059275D88}"/>
              </a:ext>
            </a:extLst>
          </p:cNvPr>
          <p:cNvSpPr txBox="1"/>
          <p:nvPr/>
        </p:nvSpPr>
        <p:spPr>
          <a:xfrm>
            <a:off x="0" y="0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Arrays.xml</a:t>
            </a:r>
          </a:p>
        </p:txBody>
      </p:sp>
    </p:spTree>
    <p:extLst>
      <p:ext uri="{BB962C8B-B14F-4D97-AF65-F5344CB8AC3E}">
        <p14:creationId xmlns:p14="http://schemas.microsoft.com/office/powerpoint/2010/main" val="2523346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6AB64-7A0F-C7CE-AFDE-6EE3C71AC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E495D1-024E-34BD-A582-B6FCDB1D4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58846"/>
            <a:ext cx="11921925" cy="674030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1994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1992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1965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1970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1980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Student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의사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교사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회사원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자영업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기자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스포츠 캐스터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농부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빨강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Yellow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노랑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Blue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파랑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17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F4E18-CD0E-1D6E-C9C5-ADECB0ED3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E8A728-027E-7107-3187-701A0ABA1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184338"/>
            <a:ext cx="11921925" cy="403187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color_values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message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Notification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message_values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string-array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resources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713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078B0-3EAC-CBC1-126C-68CEF00D7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F50FF8-7C3E-8E49-983B-C86BA2AE6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542388"/>
            <a:ext cx="11921925" cy="526297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PreferenceScreen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EditTextPreference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:defaultValue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:key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:summary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당신의 이름은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?"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EditTextPreference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:defaultValue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:key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EditTextPreference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:defaultValue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:key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:summary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당신의 나이는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?"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EditTextPreference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:defaultValue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:key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job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:summary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당신의 직업은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?"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직업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82442-4615-FBD3-FFA6-0F2A90C80AD0}"/>
              </a:ext>
            </a:extLst>
          </p:cNvPr>
          <p:cNvSpPr txBox="1"/>
          <p:nvPr/>
        </p:nvSpPr>
        <p:spPr>
          <a:xfrm>
            <a:off x="0" y="0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Preference.xml</a:t>
            </a:r>
          </a:p>
        </p:txBody>
      </p:sp>
    </p:spTree>
    <p:extLst>
      <p:ext uri="{BB962C8B-B14F-4D97-AF65-F5344CB8AC3E}">
        <p14:creationId xmlns:p14="http://schemas.microsoft.com/office/powerpoint/2010/main" val="3605244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D8D08-8661-025F-5595-6245EB029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2C9642-FBA5-98A2-F017-4FD130612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526433"/>
            <a:ext cx="11921925" cy="304698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ListPreference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:defaultValue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:dialogTitle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버튼의 색상을 선택하세요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?"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:entries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:entryValues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color_values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:key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버튼의 색상은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?"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CheckBoxPreference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:defaultValue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:key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background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:title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배경 이미지 적용할까요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?"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PreferenceScreen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CF1A91-707E-9185-6DEF-87C0D7022380}"/>
              </a:ext>
            </a:extLst>
          </p:cNvPr>
          <p:cNvSpPr txBox="1"/>
          <p:nvPr/>
        </p:nvSpPr>
        <p:spPr>
          <a:xfrm>
            <a:off x="0" y="0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Preference.xml</a:t>
            </a:r>
          </a:p>
        </p:txBody>
      </p:sp>
    </p:spTree>
    <p:extLst>
      <p:ext uri="{BB962C8B-B14F-4D97-AF65-F5344CB8AC3E}">
        <p14:creationId xmlns:p14="http://schemas.microsoft.com/office/powerpoint/2010/main" val="1677750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PT-Source_Finalterm">
            <a:hlinkClick r:id="" action="ppaction://media"/>
            <a:extLst>
              <a:ext uri="{FF2B5EF4-FFF2-40B4-BE49-F238E27FC236}">
                <a16:creationId xmlns:a16="http://schemas.microsoft.com/office/drawing/2014/main" id="{D632C78F-A167-67FC-FECC-94630B0006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1987" y="0"/>
            <a:ext cx="324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2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753D45B-0A51-25E5-37BE-B383C1BC1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162192"/>
            <a:ext cx="11921925" cy="624786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Report1_button.setOnClickListener(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View.OnClickListener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MainActivity.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SimpleList1.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Report2_button.setOnClickListener(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View.OnClickListener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MainActivity.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SimpleList2.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Report3_button.setOnClickListener(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View.OnClickListener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MainActivity.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customList.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rgbClr val="D5B778"/>
              </a:solidFill>
              <a:effectLst/>
              <a:latin typeface="Arial Unicode MS" panose="020B0604020202020204" pitchFamily="50" charset="-127"/>
              <a:ea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692112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9ED07-0DF5-1920-415B-ED19144A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D9505C9-1ED1-9000-2089-C1F529200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551288"/>
            <a:ext cx="11921925" cy="575542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onCreateOptionsMenu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getMenuInflater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inflater.inflate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R.menu.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onOptionsItemSelected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@NonNull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item.getItemId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getBaseContext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Preference.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item.setChecked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rgbClr val="D5B778"/>
              </a:solidFill>
              <a:effectLst/>
              <a:latin typeface="Arial Unicode MS" panose="020B0604020202020204" pitchFamily="50" charset="-127"/>
              <a:ea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66006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39D2B-D18F-F045-7FDF-6CBC138AE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3820C0-D938-953B-553F-D9D91AF65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363915"/>
            <a:ext cx="11921925" cy="649408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="http://schemas.android.com/apk/res-auto"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="http://schemas.android.com/tools"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=".SimpleList1"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FrameLayout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fragment_container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="#00FDFE"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/simple1_button"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되돌아가기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="#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ffffff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="#0000FE"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72227-FE15-3636-9AFB-873C86EE70F3}"/>
              </a:ext>
            </a:extLst>
          </p:cNvPr>
          <p:cNvSpPr txBox="1"/>
          <p:nvPr/>
        </p:nvSpPr>
        <p:spPr>
          <a:xfrm>
            <a:off x="0" y="0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Activity_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r>
              <a:rPr lang="en-US" altLang="ko-KR" sz="1600" b="1" dirty="0"/>
              <a:t>.xml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42407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6C2DE-7DC6-134E-733A-105628A9E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52CEE9-F2EB-C2BF-6220-A71995C7D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564117"/>
            <a:ext cx="11921925" cy="526297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com.example.finalterm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android.view.MenuItem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android.widget.TextView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androidx.annotation.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NonNull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androidx.appcompat.app.AppCompatActivity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SimpleList1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implements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SimpleList1_Fragment.OnPlanetSelectedListener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selectedItem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(R.layout.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activity_simple_list1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1CB62E-C0C0-2560-0112-14056F40FF7B}"/>
              </a:ext>
            </a:extLst>
          </p:cNvPr>
          <p:cNvSpPr txBox="1"/>
          <p:nvPr/>
        </p:nvSpPr>
        <p:spPr>
          <a:xfrm>
            <a:off x="0" y="0"/>
            <a:ext cx="3917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SimpleList1.java</a:t>
            </a:r>
          </a:p>
          <a:p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415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3A5C5-318E-D841-871F-2EC76D0E0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037A0-F058-3E9D-5323-2E4587B09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37" y="347185"/>
            <a:ext cx="11921925" cy="600164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getSupportFragmentManager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beginTransaction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replace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fragment_container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SimpleList1_Fragment())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commit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simple1_button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button.setOnClickListener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View.OnClickListener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(SimpleList1.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MainActivity.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onCreateOptionsMenu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getMenuInflater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inflater.inflate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R.menu.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menu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937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7b6f4d6-40f9-4056-9940-caa2823e61e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B481B8D012EE74C8C5FAE54A0FB6E72" ma:contentTypeVersion="7" ma:contentTypeDescription="새 문서를 만듭니다." ma:contentTypeScope="" ma:versionID="a0ed1293f878c3747ec6b926224d28de">
  <xsd:schema xmlns:xsd="http://www.w3.org/2001/XMLSchema" xmlns:xs="http://www.w3.org/2001/XMLSchema" xmlns:p="http://schemas.microsoft.com/office/2006/metadata/properties" xmlns:ns3="47b6f4d6-40f9-4056-9940-caa2823e61e5" xmlns:ns4="5c32a47e-b5b5-44bf-902c-4435fddf1342" targetNamespace="http://schemas.microsoft.com/office/2006/metadata/properties" ma:root="true" ma:fieldsID="c3afd8e2c5d1c1268067a729761d8123" ns3:_="" ns4:_="">
    <xsd:import namespace="47b6f4d6-40f9-4056-9940-caa2823e61e5"/>
    <xsd:import namespace="5c32a47e-b5b5-44bf-902c-4435fddf13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b6f4d6-40f9-4056-9940-caa2823e61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32a47e-b5b5-44bf-902c-4435fddf134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B880FB-CB74-406A-AA35-D25920EF19FE}">
  <ds:schemaRefs>
    <ds:schemaRef ds:uri="http://purl.org/dc/elements/1.1/"/>
    <ds:schemaRef ds:uri="http://schemas.microsoft.com/office/2006/documentManagement/types"/>
    <ds:schemaRef ds:uri="5c32a47e-b5b5-44bf-902c-4435fddf1342"/>
    <ds:schemaRef ds:uri="http://www.w3.org/XML/1998/namespace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7b6f4d6-40f9-4056-9940-caa2823e61e5"/>
  </ds:schemaRefs>
</ds:datastoreItem>
</file>

<file path=customXml/itemProps2.xml><?xml version="1.0" encoding="utf-8"?>
<ds:datastoreItem xmlns:ds="http://schemas.openxmlformats.org/officeDocument/2006/customXml" ds:itemID="{CDB6859E-1E83-4E22-BDAC-85DB02A2E2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41BEDA-FE85-4021-94A0-6ECE6FB8A6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b6f4d6-40f9-4056-9940-caa2823e61e5"/>
    <ds:schemaRef ds:uri="5c32a47e-b5b5-44bf-902c-4435fddf13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4122</TotalTime>
  <Words>8508</Words>
  <Application>Microsoft Office PowerPoint</Application>
  <PresentationFormat>와이드스크린</PresentationFormat>
  <Paragraphs>76</Paragraphs>
  <Slides>48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2" baseType="lpstr">
      <vt:lpstr>Arial Unicode MS</vt:lpstr>
      <vt:lpstr>맑은 고딕</vt:lpstr>
      <vt:lpstr>Arial</vt:lpstr>
      <vt:lpstr>Office 테마</vt:lpstr>
      <vt:lpstr>앱 프로그래밍(1) 과제  평가기준 자체 점수 : 100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김진용</dc:creator>
  <cp:lastModifiedBy>김진용</cp:lastModifiedBy>
  <cp:revision>471</cp:revision>
  <dcterms:created xsi:type="dcterms:W3CDTF">2023-09-03T09:11:18Z</dcterms:created>
  <dcterms:modified xsi:type="dcterms:W3CDTF">2024-12-15T11:51:14Z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0x0101000B481B8D012EE74C8C5FAE54A0FB6E72</vt:lpwstr>
  </property>
</Properties>
</file>